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3"/>
    <p:sldId id="1238" r:id="rId4"/>
    <p:sldId id="1254" r:id="rId5"/>
    <p:sldId id="1256" r:id="rId6"/>
    <p:sldId id="1257" r:id="rId7"/>
    <p:sldId id="1258" r:id="rId8"/>
    <p:sldId id="1259" r:id="rId9"/>
    <p:sldId id="1266" r:id="rId10"/>
    <p:sldId id="1267" r:id="rId11"/>
    <p:sldId id="1268" r:id="rId12"/>
    <p:sldId id="1269" r:id="rId13"/>
    <p:sldId id="1270" r:id="rId14"/>
    <p:sldId id="1288" r:id="rId15"/>
    <p:sldId id="1289" r:id="rId16"/>
    <p:sldId id="1275" r:id="rId17"/>
    <p:sldId id="1276" r:id="rId1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 showGuides="1"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选择性必修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0.png"/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0.png"/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968222"/>
            <a:ext cx="11523345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0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40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分子</a:t>
            </a:r>
            <a:r>
              <a:rPr lang="zh-CN" altLang="en-US" sz="4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动理论与气体实验</a:t>
            </a:r>
            <a:r>
              <a:rPr lang="zh-CN" altLang="en-US" sz="40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定律</a:t>
            </a:r>
            <a:endParaRPr lang="en-US" altLang="zh-CN" sz="40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3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3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科学测量：用油膜法估测油酸分子的大小</a:t>
            </a:r>
            <a:endParaRPr lang="zh-CN" altLang="en-US" sz="3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299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误差分析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）油酸酒精溶液配制后长时间放置，酒精的挥发会导致溶液的浓度改变，从而给实验带来较大的误差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）利用量筒测量油酸酒精溶液的体积时，没有使用正确的读数方法而产生误差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）液滴的体积过大，同时水面的面积过小，不能形成单层分子油膜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）描绘油膜形状的画线误差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）利用小正方格个数计算轮廓的面积时，轮廓的不规则性容易带来误差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）不考虑油酸分子的空隙而直接计算分子直径的误差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50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用油膜法估测油酸分子的大小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实验中，油酸酒精溶液的浓度为每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溶液中有纯油酸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，用注射器测得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上述溶液含有液滴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滴，把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滴该溶液滴入盛水的浅盘，待水面稳定后，将玻璃板放在浅盘上，在玻璃板上描出油膜的轮廓；随后把玻璃板放在坐标纸上，其形状如图所示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坐标纸上正方形小方格的边长为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mm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）油膜的面积是多少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8931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08720"/>
            <a:ext cx="1068705" cy="344170"/>
          </a:xfrm>
          <a:prstGeom prst="rect">
            <a:avLst/>
          </a:prstGeom>
        </p:spPr>
      </p:pic>
      <p:pic>
        <p:nvPicPr>
          <p:cNvPr id="4" name="cx57.jpg" descr="id:21474895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085007" y="3404358"/>
            <a:ext cx="2356485" cy="1875790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5135310"/>
            <a:ext cx="1148584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2.4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b="1" baseline="30000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zh-CN" altLang="en-US"/>
          </a:p>
        </p:txBody>
      </p:sp>
      <p:pic>
        <p:nvPicPr>
          <p:cNvPr id="6" name="24答案.EPS" descr="id:21474893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5357620"/>
            <a:ext cx="792088" cy="281930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54" y="4077072"/>
            <a:ext cx="1148584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油膜轮廓内正方形的个数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则油膜面积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nL</a:t>
            </a:r>
            <a:r>
              <a:rPr lang="en-US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2.4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4解析.EPS" descr="id:21474893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4284521"/>
            <a:ext cx="798830" cy="284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滴油酸酒精溶液中含有纯油酸的体积是多少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cx57.jpg" descr="id:214748955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375126" y="1556792"/>
            <a:ext cx="2356485" cy="1875790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4875678"/>
            <a:ext cx="1148584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1.2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893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5019694"/>
            <a:ext cx="792088" cy="28193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3"/>
              <p:cNvSpPr txBox="1"/>
              <p:nvPr/>
            </p:nvSpPr>
            <p:spPr bwMode="auto">
              <a:xfrm>
                <a:off x="360854" y="3501008"/>
                <a:ext cx="11485848" cy="14370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滴油酸酒精溶液中含有纯油酸的体积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𝟓𝟎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mL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1.2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 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mL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1.2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 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501008"/>
                <a:ext cx="11485848" cy="1437005"/>
              </a:xfrm>
              <a:prstGeom prst="rect">
                <a:avLst/>
              </a:prstGeom>
              <a:blipFill rotWithShape="1">
                <a:blip r:embed="rId3"/>
                <a:stretch>
                  <a:fillRect l="-2" t="-18" r="1" b="1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24解析.EPS" descr="id:21474893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3708457"/>
            <a:ext cx="798830" cy="284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）根据上述数据，估测出油酸分子的直径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cx57.jpg" descr="id:214748955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231110" y="1772816"/>
            <a:ext cx="2356485" cy="1875790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5030401"/>
            <a:ext cx="1148584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5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893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5193001"/>
            <a:ext cx="792088" cy="28193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1"/>
              <p:cNvSpPr txBox="1"/>
              <p:nvPr/>
            </p:nvSpPr>
            <p:spPr bwMode="auto">
              <a:xfrm>
                <a:off x="360854" y="3645024"/>
                <a:ext cx="11485848" cy="960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油酸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分子直径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𝑺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𝟏𝟏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 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645024"/>
                <a:ext cx="11485848" cy="960120"/>
              </a:xfrm>
              <a:prstGeom prst="rect">
                <a:avLst/>
              </a:prstGeom>
              <a:blipFill rotWithShape="1">
                <a:blip r:embed="rId3"/>
                <a:stretch>
                  <a:fillRect l="-2" t="-3188" r="1" b="1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24解析.EPS" descr="id:21474893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3852473"/>
            <a:ext cx="798830" cy="284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844824"/>
            <a:ext cx="11521280" cy="22322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实验中渗透的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放大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思想为了测量分子大小这一极其微小的量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在用油膜法估测分子直径的实验中两次用了间接测量法来达到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放大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的效果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一是将油酸溶于酒精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配制成油酸酒精溶液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对油酸进行稀释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二是数出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油酸酒精溶液有多少滴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得出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滴油酸酒精溶液的体积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顿有所悟.EPS" descr="id:21474894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007424"/>
            <a:ext cx="1353185" cy="29654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346237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某同学在用油膜法估测分子直径的实验中，计算结果明显偏小，可能是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油酸未完全散开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计算油膜面积时舍去了所有不足一格的方格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求油酸酒精溶液每滴的体积时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溶液的滴数少记了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油酸酒精溶液配制的时间较长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酒精挥发较多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8936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1575376"/>
            <a:ext cx="921385" cy="29654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015354"/>
                <a:ext cx="11485848" cy="421384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计算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油酸分子直径的公式是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𝑺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是一滴油酸酒精溶液中纯油酸的体积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是油膜的面积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油酸未完全散开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偏小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故得到的分子直径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将偏大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计算油膜面积时舍去了所有不足一格的方格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偏小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故得到的分子直径偏大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求每滴油酸酒精溶液的体积时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mL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溶液的滴数少记了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滴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可知纯油酸的体积将偏大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则计算得到的分子直径将偏大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油酸酒精溶液配制的时间较长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酒精挥发较多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导致油酸浓度增大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因此油膜面积偏大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则分子直径的测量值偏小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015354"/>
                <a:ext cx="11485848" cy="4213846"/>
              </a:xfrm>
              <a:blipFill rotWithShape="1">
                <a:blip r:embed="rId1"/>
                <a:stretch>
                  <a:fillRect l="-2" t="-15" r="1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3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385465"/>
            <a:ext cx="832485" cy="296545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5085184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93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5247784"/>
            <a:ext cx="792088" cy="281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目的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）估测油酸分子大小的数量级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）体验通过油膜法测量油酸分子大小的思想方法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8920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926854" y="764704"/>
            <a:ext cx="5804910" cy="501645"/>
          </a:xfrm>
          <a:prstGeom prst="rect">
            <a:avLst/>
          </a:prstGeom>
        </p:spPr>
      </p:pic>
      <p:pic>
        <p:nvPicPr>
          <p:cNvPr id="4" name="知识点1.EPS" descr="id:21474892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484784"/>
            <a:ext cx="1116965" cy="308610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299695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实验器材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油酸、酒精、清水、滴管（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或注射器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）、量筒、笔、爽身粉、玻璃片、浅水盘、坐标纸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点2.EPS" descr="id:214748922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3159552"/>
            <a:ext cx="1161415" cy="30861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10585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实验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原理与设计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油酸是一种脂肪酸，把一滴油酸滴到平静的水面上，油酸会展开成一片油膜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油膜面积最大且稳定时，可近似认为是单层油酸分子油膜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若把油酸分子视为球体，则单分子油膜的厚度就近似等于分子的直径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只要测量出这一滴油酸的体积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和油膜的面积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，就可估算出油酸分子的直径 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𝑺</m:t>
                        </m:r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105850"/>
              </a:xfrm>
              <a:blipFill rotWithShape="1">
                <a:blip r:embed="rId1"/>
                <a:stretch>
                  <a:fillRect l="-2" t="-20" r="1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点3.EPS" descr="id:21474892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1174298" cy="312071"/>
          </a:xfrm>
          <a:prstGeom prst="rect">
            <a:avLst/>
          </a:prstGeom>
        </p:spPr>
      </p:pic>
      <p:pic>
        <p:nvPicPr>
          <p:cNvPr id="4" name="ca299.jpg" descr="id:21474895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22998" y="3933056"/>
            <a:ext cx="3685540" cy="185229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125191"/>
                <a:ext cx="11485848" cy="402336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实验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步骤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）用滴管（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或注射器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）将配制好的油酸酒精溶液一滴一滴地滴入量筒中，记下量筒内溶液增加一定体积（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）时的滴数，由此求出一滴油酸酒精溶液的平均体积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e>
                    </m:ba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）向浅水盘内倒入清水，在水面上轻轻而均匀地撒一层爽身粉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用滴管在其上滴一滴油酸酒精溶液，待油层不再扩散、形状稳定时，就近似形成了单分子油膜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）将玻璃片盖在浅水盘上，用笔将油膜的轮廓描绘在玻璃片上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125191"/>
                <a:ext cx="11485848" cy="4023360"/>
              </a:xfrm>
              <a:blipFill rotWithShape="1">
                <a:blip r:embed="rId1"/>
                <a:stretch>
                  <a:fillRect l="-2" t="-15" r="1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点4.EPS" descr="id:21474892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287791"/>
            <a:ext cx="1205865" cy="3200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）将描有油膜轮廓的玻璃片放在坐标纸上，算出油膜的面积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求面积时以坐标纸上边长为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cm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的正方形为单位，数出轮廓内正方形的个数（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不足半个的舍去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多于半个的算一个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）根据油酸酒精溶液的浓度，算出一滴溶液中纯油酸的体积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根据油酸的体积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和油膜的面积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算出油酸分子的直径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2132856"/>
                <a:ext cx="11485848" cy="198755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数据分析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1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滴油酸酒精溶液中纯油酸的体积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和该油膜面积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计算出油膜厚度，即油酸分子的直径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𝑺</m:t>
                        </m:r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2132856"/>
                <a:ext cx="11485848" cy="1987550"/>
              </a:xfrm>
              <a:blipFill rotWithShape="1">
                <a:blip r:embed="rId1"/>
                <a:stretch>
                  <a:fillRect l="-2" t="-26" r="1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点5.EPS" descr="id:21474892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295456"/>
            <a:ext cx="1141725" cy="30328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注意事项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）实验前，必须把所有的实验用具擦洗干净，实验时吸取油酸、酒精和溶液的滴管（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或注射器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）不能混用，否则会增大误差，影响实验结果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）爽身粉不宜撒得过厚，油酸酒精溶液的浓度要适宜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）向水面滴油酸酒精溶液时，应靠近水面，不能离水面太高，否则油膜轮廓难以形成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）待测油酸扩散后又收缩，要在稳定后再画轮廓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扩散后又收缩有两个原因：一是水面受油酸酒精溶液液滴的冲击凹陷后又恢复；二是酒精挥发后液面收缩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）本实验只要求估算分子大小，实验结果的数量级符合要求即可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6.EPS" descr="id:214748953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1177583"/>
            <a:ext cx="1250950" cy="33210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58685"/>
                <a:ext cx="11485848" cy="348551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数据处理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与误差分析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数据处理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在实验中，由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𝑺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计算分子直径，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是经过换算后一滴油酸酒精溶液中纯油酸的体积，各物理量的计算方法如下：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）一滴油酸酒精溶液的平均体积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𝑵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滴油酸酒精溶液的体积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𝑵</m:t>
                        </m:r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58685"/>
                <a:ext cx="11485848" cy="3485515"/>
              </a:xfrm>
              <a:blipFill rotWithShape="1">
                <a:blip r:embed="rId1"/>
                <a:stretch>
                  <a:fillRect l="-2" t="-3" r="1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要点破.EPS" descr="id:21474892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692696"/>
            <a:ext cx="6596380" cy="569595"/>
          </a:xfrm>
          <a:prstGeom prst="rect">
            <a:avLst/>
          </a:prstGeom>
        </p:spPr>
      </p:pic>
      <p:pic>
        <p:nvPicPr>
          <p:cNvPr id="5" name="要点.EPS" descr="id:21474895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628800"/>
            <a:ext cx="657151" cy="28803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820876"/>
                <a:ext cx="11485848" cy="1964690"/>
              </a:xfrm>
            </p:spPr>
            <p:txBody>
              <a:bodyPr/>
              <a:lstStyle/>
              <a:p>
                <a:pPr hangingPunct="0">
                  <a:lnSpc>
                    <a:spcPct val="19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）一滴油酸酒精溶液中含纯油酸的体积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体积比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</a:rPr>
                          <m:t>体积比</m:t>
                        </m:r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</a:rPr>
                          <m:t>＝</m:t>
                        </m:r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MS Mincho" charset="0"/>
                                <a:cs typeface="Cambria Math" panose="02040503050406030204" pitchFamily="18" charset="0"/>
                              </a:rPr>
                              <m:t>纯油酸体积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MS Mincho" charset="0"/>
                                <a:cs typeface="Cambria Math" panose="02040503050406030204" pitchFamily="18" charset="0"/>
                              </a:rPr>
                              <m:t>溶液的体积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）油膜的面积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为小正方形的有效个数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为小正方形的边长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820876"/>
                <a:ext cx="11485848" cy="1964690"/>
              </a:xfrm>
              <a:blipFill rotWithShape="1">
                <a:blip r:embed="rId1"/>
                <a:stretch>
                  <a:fillRect l="-2" t="-17" r="1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2487</Words>
  <Application>WPS 演示</Application>
  <PresentationFormat>自定义</PresentationFormat>
  <Paragraphs>81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Cambria Math</vt:lpstr>
      <vt:lpstr>仿宋</vt:lpstr>
      <vt:lpstr>Arial Unicode MS</vt:lpstr>
      <vt:lpstr>Calibri</vt:lpstr>
      <vt:lpstr>MS Mincho</vt:lpstr>
      <vt:lpstr>Segoe Print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</cp:lastModifiedBy>
  <cp:revision>583</cp:revision>
  <dcterms:created xsi:type="dcterms:W3CDTF">2020-11-06T05:24:00Z</dcterms:created>
  <dcterms:modified xsi:type="dcterms:W3CDTF">2025-11-06T04:06:46Z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20965B3199EC4F34948B999660651AF3_12</vt:lpwstr>
  </property>
</Properties>
</file>